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22" Type="http://schemas.openxmlformats.org/officeDocument/2006/relationships/image" Target="../media/image143.png"/><Relationship Id="rId23" Type="http://schemas.openxmlformats.org/officeDocument/2006/relationships/image" Target="../media/image144.png"/><Relationship Id="rId24" Type="http://schemas.openxmlformats.org/officeDocument/2006/relationships/image" Target="../media/image145.png"/><Relationship Id="rId25" Type="http://schemas.openxmlformats.org/officeDocument/2006/relationships/image" Target="../media/image146.png"/><Relationship Id="rId26" Type="http://schemas.openxmlformats.org/officeDocument/2006/relationships/image" Target="../media/image147.png"/><Relationship Id="rId27" Type="http://schemas.openxmlformats.org/officeDocument/2006/relationships/image" Target="../media/image1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Relationship Id="rId24" Type="http://schemas.openxmlformats.org/officeDocument/2006/relationships/image" Target="../media/image265.png"/><Relationship Id="rId25" Type="http://schemas.openxmlformats.org/officeDocument/2006/relationships/image" Target="../media/image266.png"/><Relationship Id="rId26" Type="http://schemas.openxmlformats.org/officeDocument/2006/relationships/image" Target="../media/image267.png"/><Relationship Id="rId27" Type="http://schemas.openxmlformats.org/officeDocument/2006/relationships/image" Target="../media/image268.png"/><Relationship Id="rId28" Type="http://schemas.openxmlformats.org/officeDocument/2006/relationships/image" Target="../media/image269.png"/><Relationship Id="rId29" Type="http://schemas.openxmlformats.org/officeDocument/2006/relationships/image" Target="../media/image2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Relationship Id="rId21" Type="http://schemas.openxmlformats.org/officeDocument/2006/relationships/image" Target="../media/image290.png"/><Relationship Id="rId22" Type="http://schemas.openxmlformats.org/officeDocument/2006/relationships/image" Target="../media/image291.png"/><Relationship Id="rId23" Type="http://schemas.openxmlformats.org/officeDocument/2006/relationships/image" Target="../media/image2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30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Relationship Id="rId25" Type="http://schemas.openxmlformats.org/officeDocument/2006/relationships/image" Target="../media/image352.png"/><Relationship Id="rId26" Type="http://schemas.openxmlformats.org/officeDocument/2006/relationships/image" Target="../media/image353.png"/><Relationship Id="rId27" Type="http://schemas.openxmlformats.org/officeDocument/2006/relationships/image" Target="../media/image354.png"/><Relationship Id="rId28" Type="http://schemas.openxmlformats.org/officeDocument/2006/relationships/image" Target="../media/image355.png"/><Relationship Id="rId29" Type="http://schemas.openxmlformats.org/officeDocument/2006/relationships/image" Target="../media/image35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Relationship Id="rId13" Type="http://schemas.openxmlformats.org/officeDocument/2006/relationships/image" Target="../media/image436.png"/><Relationship Id="rId14" Type="http://schemas.openxmlformats.org/officeDocument/2006/relationships/image" Target="../media/image437.png"/><Relationship Id="rId15" Type="http://schemas.openxmlformats.org/officeDocument/2006/relationships/image" Target="../media/image438.png"/><Relationship Id="rId16" Type="http://schemas.openxmlformats.org/officeDocument/2006/relationships/image" Target="../media/image439.png"/><Relationship Id="rId17" Type="http://schemas.openxmlformats.org/officeDocument/2006/relationships/image" Target="../media/image440.png"/><Relationship Id="rId18" Type="http://schemas.openxmlformats.org/officeDocument/2006/relationships/image" Target="../media/image441.png"/><Relationship Id="rId19" Type="http://schemas.openxmlformats.org/officeDocument/2006/relationships/image" Target="../media/image442.png"/><Relationship Id="rId20" Type="http://schemas.openxmlformats.org/officeDocument/2006/relationships/image" Target="../media/image443.png"/><Relationship Id="rId21" Type="http://schemas.openxmlformats.org/officeDocument/2006/relationships/image" Target="../media/image444.png"/><Relationship Id="rId22" Type="http://schemas.openxmlformats.org/officeDocument/2006/relationships/image" Target="../media/image445.png"/><Relationship Id="rId23" Type="http://schemas.openxmlformats.org/officeDocument/2006/relationships/image" Target="../media/image446.png"/><Relationship Id="rId24" Type="http://schemas.openxmlformats.org/officeDocument/2006/relationships/image" Target="../media/image447.png"/><Relationship Id="rId25" Type="http://schemas.openxmlformats.org/officeDocument/2006/relationships/image" Target="../media/image448.png"/><Relationship Id="rId26" Type="http://schemas.openxmlformats.org/officeDocument/2006/relationships/image" Target="../media/image449.png"/><Relationship Id="rId27" Type="http://schemas.openxmlformats.org/officeDocument/2006/relationships/image" Target="../media/image450.png"/><Relationship Id="rId28" Type="http://schemas.openxmlformats.org/officeDocument/2006/relationships/image" Target="../media/image451.png"/><Relationship Id="rId29" Type="http://schemas.openxmlformats.org/officeDocument/2006/relationships/image" Target="../media/image452.png"/><Relationship Id="rId30" Type="http://schemas.openxmlformats.org/officeDocument/2006/relationships/image" Target="../media/image453.png"/><Relationship Id="rId31" Type="http://schemas.openxmlformats.org/officeDocument/2006/relationships/image" Target="../media/image454.png"/><Relationship Id="rId32" Type="http://schemas.openxmlformats.org/officeDocument/2006/relationships/image" Target="../media/image455.png"/><Relationship Id="rId33" Type="http://schemas.openxmlformats.org/officeDocument/2006/relationships/image" Target="../media/image456.png"/><Relationship Id="rId34" Type="http://schemas.openxmlformats.org/officeDocument/2006/relationships/image" Target="../media/image457.png"/><Relationship Id="rId35" Type="http://schemas.openxmlformats.org/officeDocument/2006/relationships/image" Target="../media/image458.png"/><Relationship Id="rId36" Type="http://schemas.openxmlformats.org/officeDocument/2006/relationships/image" Target="../media/image45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76.png"/><Relationship Id="rId19" Type="http://schemas.openxmlformats.org/officeDocument/2006/relationships/image" Target="../media/image477.png"/><Relationship Id="rId20" Type="http://schemas.openxmlformats.org/officeDocument/2006/relationships/image" Target="../media/image478.png"/><Relationship Id="rId21" Type="http://schemas.openxmlformats.org/officeDocument/2006/relationships/image" Target="../media/image479.png"/><Relationship Id="rId22" Type="http://schemas.openxmlformats.org/officeDocument/2006/relationships/image" Target="../media/image480.png"/><Relationship Id="rId23" Type="http://schemas.openxmlformats.org/officeDocument/2006/relationships/image" Target="../media/image481.png"/><Relationship Id="rId24" Type="http://schemas.openxmlformats.org/officeDocument/2006/relationships/image" Target="../media/image482.png"/><Relationship Id="rId25" Type="http://schemas.openxmlformats.org/officeDocument/2006/relationships/image" Target="../media/image48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image" Target="../media/image64.png"/><Relationship Id="rId30" Type="http://schemas.openxmlformats.org/officeDocument/2006/relationships/image" Target="../media/image65.png"/><Relationship Id="rId31" Type="http://schemas.openxmlformats.org/officeDocument/2006/relationships/image" Target="../media/image66.png"/><Relationship Id="rId32" Type="http://schemas.openxmlformats.org/officeDocument/2006/relationships/image" Target="../media/image67.png"/><Relationship Id="rId33" Type="http://schemas.openxmlformats.org/officeDocument/2006/relationships/image" Target="../media/image68.png"/><Relationship Id="rId34" Type="http://schemas.openxmlformats.org/officeDocument/2006/relationships/image" Target="../media/image69.png"/><Relationship Id="rId35" Type="http://schemas.openxmlformats.org/officeDocument/2006/relationships/image" Target="../media/image70.png"/><Relationship Id="rId36" Type="http://schemas.openxmlformats.org/officeDocument/2006/relationships/image" Target="../media/image71.png"/><Relationship Id="rId37" Type="http://schemas.openxmlformats.org/officeDocument/2006/relationships/image" Target="../media/image72.png"/><Relationship Id="rId38" Type="http://schemas.openxmlformats.org/officeDocument/2006/relationships/image" Target="../media/image73.png"/><Relationship Id="rId39" Type="http://schemas.openxmlformats.org/officeDocument/2006/relationships/image" Target="../media/image74.png"/><Relationship Id="rId40" Type="http://schemas.openxmlformats.org/officeDocument/2006/relationships/image" Target="../media/image75.png"/><Relationship Id="rId41" Type="http://schemas.openxmlformats.org/officeDocument/2006/relationships/image" Target="../media/image76.png"/><Relationship Id="rId42" Type="http://schemas.openxmlformats.org/officeDocument/2006/relationships/image" Target="../media/image7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16977" y="2021896"/>
            <a:ext cx="6241922" cy="6241922"/>
            <a:chOff x="10616977" y="2021896"/>
            <a:chExt cx="6241922" cy="6241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977" y="2021896"/>
              <a:ext cx="6241922" cy="6241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244" y="9504634"/>
            <a:ext cx="3120961" cy="466478"/>
            <a:chOff x="416244" y="9504634"/>
            <a:chExt cx="3120961" cy="4664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44" y="9504634"/>
              <a:ext cx="3120961" cy="4664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94325" y="9504634"/>
            <a:ext cx="1710420" cy="466478"/>
            <a:chOff x="3694325" y="9504634"/>
            <a:chExt cx="1710420" cy="466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4325" y="9504634"/>
              <a:ext cx="1710420" cy="4664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341" y="1205580"/>
            <a:ext cx="9069234" cy="45849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2418" y="7092962"/>
            <a:ext cx="5352247" cy="1531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3412" y="6416088"/>
            <a:ext cx="3674944" cy="12530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9031" y="4188422"/>
            <a:ext cx="4459798" cy="17479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825" y="1433501"/>
            <a:ext cx="10325213" cy="8582834"/>
            <a:chOff x="1295825" y="1433501"/>
            <a:chExt cx="10325213" cy="85828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825" y="1433501"/>
              <a:ext cx="10325213" cy="85828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5114" y="1433501"/>
            <a:ext cx="1665515" cy="702346"/>
            <a:chOff x="2915114" y="1433501"/>
            <a:chExt cx="1665515" cy="702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114" y="1433501"/>
              <a:ext cx="1665515" cy="702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5834" y="1549347"/>
            <a:ext cx="2575118" cy="296065"/>
            <a:chOff x="7405834" y="1549347"/>
            <a:chExt cx="2575118" cy="296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5834" y="1549347"/>
              <a:ext cx="2575118" cy="296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3626" y="1845412"/>
            <a:ext cx="649768" cy="290436"/>
            <a:chOff x="8043626" y="1845412"/>
            <a:chExt cx="649768" cy="2904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626" y="1845412"/>
              <a:ext cx="649768" cy="2904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3393" y="1845412"/>
            <a:ext cx="563750" cy="290436"/>
            <a:chOff x="8693393" y="1845412"/>
            <a:chExt cx="563750" cy="290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3393" y="1845412"/>
              <a:ext cx="563750" cy="290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7143" y="1845412"/>
            <a:ext cx="219048" cy="290436"/>
            <a:chOff x="9257143" y="1845412"/>
            <a:chExt cx="219048" cy="2904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143" y="1845412"/>
              <a:ext cx="219048" cy="290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6190" y="1845412"/>
            <a:ext cx="504762" cy="290436"/>
            <a:chOff x="9476190" y="1845412"/>
            <a:chExt cx="504762" cy="290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6190" y="1845412"/>
              <a:ext cx="504762" cy="290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8681" y="5329964"/>
            <a:ext cx="1170367" cy="345778"/>
            <a:chOff x="5808681" y="5329964"/>
            <a:chExt cx="1170367" cy="3457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8681" y="5329964"/>
              <a:ext cx="1170367" cy="345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49524" y="5950476"/>
            <a:ext cx="2463993" cy="358095"/>
            <a:chOff x="5249524" y="5950476"/>
            <a:chExt cx="2463993" cy="35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9524" y="5950476"/>
              <a:ext cx="2463993" cy="35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92377" y="6447100"/>
            <a:ext cx="5937654" cy="2843036"/>
            <a:chOff x="3492377" y="6447100"/>
            <a:chExt cx="5937654" cy="2843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2377" y="6447100"/>
              <a:ext cx="5937654" cy="2843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16413" y="362016"/>
            <a:ext cx="3933500" cy="2188116"/>
            <a:chOff x="12216413" y="362016"/>
            <a:chExt cx="3933500" cy="21881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16413" y="362016"/>
              <a:ext cx="3933500" cy="21881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01276" y="314511"/>
            <a:ext cx="3948637" cy="2235621"/>
            <a:chOff x="12201276" y="314511"/>
            <a:chExt cx="3948637" cy="22356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1276" y="314511"/>
              <a:ext cx="3948637" cy="2235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39221" y="1525605"/>
            <a:ext cx="1982420" cy="64286"/>
            <a:chOff x="10239221" y="1525605"/>
            <a:chExt cx="1982420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60000">
              <a:off x="10239221" y="1525605"/>
              <a:ext cx="1982420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31630" y="1507306"/>
            <a:ext cx="338531" cy="338531"/>
            <a:chOff x="9931630" y="1507306"/>
            <a:chExt cx="338531" cy="3385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1630" y="1507306"/>
              <a:ext cx="338531" cy="33853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816" y="84137"/>
            <a:ext cx="5149538" cy="15820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1398" y="981270"/>
            <a:ext cx="724999" cy="74575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92118" y="1078068"/>
            <a:ext cx="724999" cy="7457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29909" y="1978222"/>
            <a:ext cx="724999" cy="7457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79677" y="1978222"/>
            <a:ext cx="724999" cy="74575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43427" y="1978222"/>
            <a:ext cx="724999" cy="74575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59553" y="1973460"/>
            <a:ext cx="724999" cy="74575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20069" y="4904231"/>
            <a:ext cx="649999" cy="76852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60912" y="5533797"/>
            <a:ext cx="649999" cy="76852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06828" y="2972657"/>
            <a:ext cx="5629774" cy="685874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343826" y="5971000"/>
            <a:ext cx="777705" cy="754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1885" y="1081429"/>
            <a:ext cx="4187632" cy="8970631"/>
            <a:chOff x="11731885" y="1081429"/>
            <a:chExt cx="4187632" cy="8970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1885" y="1081429"/>
              <a:ext cx="4187632" cy="8970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488" y="2431708"/>
            <a:ext cx="8698084" cy="7230283"/>
            <a:chOff x="697488" y="2431708"/>
            <a:chExt cx="8698084" cy="7230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488" y="2431708"/>
              <a:ext cx="8698084" cy="7230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6977" y="6560931"/>
            <a:ext cx="5110850" cy="2723741"/>
            <a:chOff x="2526977" y="6560931"/>
            <a:chExt cx="5110850" cy="27237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6977" y="6560931"/>
              <a:ext cx="5110850" cy="2723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0396" y="5341393"/>
            <a:ext cx="3431093" cy="3943279"/>
            <a:chOff x="12150396" y="5341393"/>
            <a:chExt cx="3431093" cy="39432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0396" y="5341393"/>
              <a:ext cx="3431093" cy="3943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7827" y="7313032"/>
            <a:ext cx="4512569" cy="566293"/>
            <a:chOff x="7637827" y="7313032"/>
            <a:chExt cx="4512569" cy="566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7827" y="7313032"/>
              <a:ext cx="4512569" cy="566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38724" y="2371497"/>
            <a:ext cx="5968151" cy="763503"/>
            <a:chOff x="2038724" y="2371497"/>
            <a:chExt cx="5968151" cy="7635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8724" y="2371497"/>
              <a:ext cx="5968151" cy="763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40872" y="1081429"/>
            <a:ext cx="3022850" cy="1142380"/>
            <a:chOff x="12340872" y="1081429"/>
            <a:chExt cx="3022850" cy="11423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0872" y="1081429"/>
              <a:ext cx="3022850" cy="11423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36003" y="2040183"/>
            <a:ext cx="4459805" cy="561130"/>
            <a:chOff x="7936003" y="2040183"/>
            <a:chExt cx="4459805" cy="561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0">
              <a:off x="7936003" y="2040183"/>
              <a:ext cx="4459805" cy="5611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815" y="46032"/>
            <a:ext cx="4505253" cy="22931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38095" y="1908425"/>
            <a:ext cx="4102954" cy="1023325"/>
            <a:chOff x="14038095" y="1908425"/>
            <a:chExt cx="4102954" cy="1023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8095" y="1908425"/>
              <a:ext cx="4102954" cy="10233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375" y="2521651"/>
            <a:ext cx="5410125" cy="5242411"/>
            <a:chOff x="727375" y="2521651"/>
            <a:chExt cx="5410125" cy="52424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375" y="2521651"/>
              <a:ext cx="5410125" cy="5242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2341" y="212845"/>
            <a:ext cx="4753141" cy="9860025"/>
            <a:chOff x="6582341" y="212845"/>
            <a:chExt cx="4753141" cy="9860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2341" y="212845"/>
              <a:ext cx="4753141" cy="9860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70081" y="292845"/>
            <a:ext cx="4552992" cy="1299393"/>
            <a:chOff x="11470081" y="292845"/>
            <a:chExt cx="4552992" cy="12993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0081" y="292845"/>
              <a:ext cx="4552992" cy="1299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0081" y="292845"/>
            <a:ext cx="4621186" cy="1405441"/>
            <a:chOff x="11470081" y="292845"/>
            <a:chExt cx="4621186" cy="14054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0081" y="292845"/>
              <a:ext cx="4621186" cy="14054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4224" y="1385414"/>
            <a:ext cx="1092109" cy="64286"/>
            <a:chOff x="10664224" y="1385414"/>
            <a:chExt cx="1092109" cy="6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600000">
              <a:off x="10664224" y="1385414"/>
              <a:ext cx="1092109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2177" y="1698286"/>
            <a:ext cx="338531" cy="338531"/>
            <a:chOff x="10812177" y="1698286"/>
            <a:chExt cx="338531" cy="3385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2177" y="1698286"/>
              <a:ext cx="338531" cy="3385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5294" y="2976980"/>
            <a:ext cx="839934" cy="64286"/>
            <a:chOff x="10715294" y="2976980"/>
            <a:chExt cx="839934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40000">
              <a:off x="10715294" y="2976980"/>
              <a:ext cx="839934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38095" y="1908425"/>
            <a:ext cx="4102954" cy="1023325"/>
            <a:chOff x="14038095" y="1908425"/>
            <a:chExt cx="4102954" cy="10233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8095" y="1908425"/>
              <a:ext cx="4102954" cy="1023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73646" y="2675692"/>
            <a:ext cx="338531" cy="338531"/>
            <a:chOff x="10473646" y="2675692"/>
            <a:chExt cx="338531" cy="3385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3646" y="2675692"/>
              <a:ext cx="338531" cy="338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00755" y="1907530"/>
            <a:ext cx="2671253" cy="2848773"/>
            <a:chOff x="11400755" y="1907530"/>
            <a:chExt cx="2671253" cy="2848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0755" y="1907530"/>
              <a:ext cx="2671253" cy="28487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00755" y="1905802"/>
            <a:ext cx="2671253" cy="3012356"/>
            <a:chOff x="11400755" y="1905802"/>
            <a:chExt cx="2671253" cy="30123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755" y="1905802"/>
              <a:ext cx="2671253" cy="3012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70081" y="5142857"/>
            <a:ext cx="4812794" cy="1160932"/>
            <a:chOff x="11470081" y="5142857"/>
            <a:chExt cx="4812794" cy="11609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0081" y="5142857"/>
              <a:ext cx="4812794" cy="11609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04774" y="5142857"/>
            <a:ext cx="4861892" cy="1160932"/>
            <a:chOff x="11404774" y="5142857"/>
            <a:chExt cx="4861892" cy="11609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04774" y="5142857"/>
              <a:ext cx="4861892" cy="1160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57341" y="5954691"/>
            <a:ext cx="750608" cy="64286"/>
            <a:chOff x="10757341" y="5954691"/>
            <a:chExt cx="750608" cy="642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10757341" y="5954691"/>
              <a:ext cx="750608" cy="6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43726" y="5965257"/>
            <a:ext cx="338531" cy="338531"/>
            <a:chOff x="10743726" y="5965257"/>
            <a:chExt cx="338531" cy="3385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3726" y="5965257"/>
              <a:ext cx="338531" cy="3385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70081" y="7030420"/>
            <a:ext cx="3492803" cy="3090069"/>
            <a:chOff x="11470081" y="7030420"/>
            <a:chExt cx="3492803" cy="309006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70081" y="7030420"/>
              <a:ext cx="3492803" cy="30900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70081" y="7012134"/>
            <a:ext cx="3571386" cy="3108355"/>
            <a:chOff x="11470081" y="7012134"/>
            <a:chExt cx="3571386" cy="31083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0081" y="7012134"/>
              <a:ext cx="3571386" cy="310835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02722" y="8280365"/>
            <a:ext cx="857461" cy="64286"/>
            <a:chOff x="10702722" y="8280365"/>
            <a:chExt cx="857461" cy="6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280000">
              <a:off x="10702722" y="8280365"/>
              <a:ext cx="857461" cy="6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32614" y="7912050"/>
            <a:ext cx="338531" cy="338531"/>
            <a:chOff x="10632614" y="7912050"/>
            <a:chExt cx="338531" cy="33853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32614" y="7912050"/>
              <a:ext cx="338531" cy="33853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90816" y="100137"/>
            <a:ext cx="5538776" cy="160029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27282" y="3363954"/>
            <a:ext cx="3527588" cy="108368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99441" y="6217668"/>
            <a:ext cx="4328912" cy="74278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05334" y="8119732"/>
            <a:ext cx="3039569" cy="10836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5629" y="1920781"/>
            <a:ext cx="5906234" cy="6747670"/>
            <a:chOff x="1875629" y="1920781"/>
            <a:chExt cx="5906234" cy="6747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629" y="1920781"/>
              <a:ext cx="5906234" cy="67476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0136" y="747204"/>
            <a:ext cx="5696208" cy="1973616"/>
            <a:chOff x="10340136" y="747204"/>
            <a:chExt cx="5696208" cy="19736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0136" y="747204"/>
              <a:ext cx="5696208" cy="1973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0136" y="2741928"/>
            <a:ext cx="5696208" cy="2118027"/>
            <a:chOff x="10340136" y="2741928"/>
            <a:chExt cx="5696208" cy="211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0136" y="2741928"/>
              <a:ext cx="5696208" cy="211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0136" y="5294616"/>
            <a:ext cx="5696208" cy="2326620"/>
            <a:chOff x="10340136" y="5294616"/>
            <a:chExt cx="5696208" cy="2326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0136" y="5294616"/>
              <a:ext cx="5696208" cy="2326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47751" y="7646120"/>
            <a:ext cx="5688593" cy="1885454"/>
            <a:chOff x="10347751" y="7646120"/>
            <a:chExt cx="5688593" cy="1885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7751" y="7646120"/>
              <a:ext cx="5688593" cy="18854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72227" y="3588680"/>
            <a:ext cx="2160834" cy="584381"/>
            <a:chOff x="2172227" y="3588680"/>
            <a:chExt cx="2160834" cy="584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2227" y="3588680"/>
              <a:ext cx="2160834" cy="584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2079" y="5764330"/>
            <a:ext cx="1244724" cy="454989"/>
            <a:chOff x="4762079" y="5764330"/>
            <a:chExt cx="1244724" cy="454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2079" y="5764330"/>
              <a:ext cx="1244724" cy="45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06803" y="5764330"/>
            <a:ext cx="1512925" cy="454989"/>
            <a:chOff x="6006803" y="5764330"/>
            <a:chExt cx="1512925" cy="4549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6803" y="5764330"/>
              <a:ext cx="1512925" cy="454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0700" y="7882461"/>
            <a:ext cx="2296103" cy="454989"/>
            <a:chOff x="3710700" y="7882461"/>
            <a:chExt cx="2296103" cy="4549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0700" y="7882461"/>
              <a:ext cx="2296103" cy="4549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40136" y="789142"/>
            <a:ext cx="5696208" cy="4070813"/>
            <a:chOff x="10340136" y="789142"/>
            <a:chExt cx="5696208" cy="40708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0136" y="789142"/>
              <a:ext cx="5696208" cy="4070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61905" y="5338154"/>
            <a:ext cx="5696208" cy="4193421"/>
            <a:chOff x="10361905" y="5338154"/>
            <a:chExt cx="5696208" cy="4193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1905" y="5338154"/>
              <a:ext cx="5696208" cy="4193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81263" y="4262297"/>
            <a:ext cx="5762051" cy="64286"/>
            <a:chOff x="4981263" y="4262297"/>
            <a:chExt cx="5762051" cy="6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60000">
              <a:off x="4981263" y="4262297"/>
              <a:ext cx="5762051" cy="6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56225" y="6667379"/>
            <a:ext cx="3185582" cy="64286"/>
            <a:chOff x="7356225" y="6667379"/>
            <a:chExt cx="3185582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">
              <a:off x="7356225" y="6667379"/>
              <a:ext cx="3185582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38985" y="5490303"/>
            <a:ext cx="338531" cy="338531"/>
            <a:chOff x="5338985" y="5490303"/>
            <a:chExt cx="338531" cy="3385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8985" y="5490303"/>
              <a:ext cx="338531" cy="3385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43331" y="5825734"/>
            <a:ext cx="338531" cy="338531"/>
            <a:chOff x="7443331" y="5825734"/>
            <a:chExt cx="338531" cy="3385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43331" y="5825734"/>
              <a:ext cx="338531" cy="33853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0816" y="100137"/>
            <a:ext cx="8198299" cy="218458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4799" y="1455270"/>
            <a:ext cx="4955116" cy="8602631"/>
            <a:chOff x="3764799" y="1455270"/>
            <a:chExt cx="4955116" cy="8602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4799" y="1455270"/>
              <a:ext cx="4955116" cy="8602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89869" y="1198519"/>
            <a:ext cx="4892952" cy="1293497"/>
            <a:chOff x="10389869" y="1198519"/>
            <a:chExt cx="4892952" cy="1293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869" y="1198519"/>
              <a:ext cx="4892952" cy="1293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8255" y="2049804"/>
            <a:ext cx="2891121" cy="64286"/>
            <a:chOff x="7518255" y="2049804"/>
            <a:chExt cx="2891121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7518255" y="2049804"/>
              <a:ext cx="2891121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9452" y="2175254"/>
            <a:ext cx="338531" cy="338531"/>
            <a:chOff x="7349452" y="2175254"/>
            <a:chExt cx="338531" cy="3385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9452" y="2175254"/>
              <a:ext cx="338531" cy="338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5506" y="8479828"/>
            <a:ext cx="4353702" cy="1137587"/>
            <a:chOff x="4065506" y="8479828"/>
            <a:chExt cx="4353702" cy="11375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5506" y="8479828"/>
              <a:ext cx="4353702" cy="1137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0864" y="4452571"/>
            <a:ext cx="4348344" cy="799130"/>
            <a:chOff x="4070864" y="4452571"/>
            <a:chExt cx="4348344" cy="799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0864" y="4452571"/>
              <a:ext cx="4348344" cy="7991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815" y="102308"/>
            <a:ext cx="6264967" cy="15916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62949" y="1185725"/>
            <a:ext cx="4888695" cy="15114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89869" y="4145958"/>
            <a:ext cx="7025097" cy="1293497"/>
            <a:chOff x="10389869" y="4145958"/>
            <a:chExt cx="7025097" cy="12934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9869" y="4145958"/>
              <a:ext cx="7025097" cy="129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7509" y="4764590"/>
            <a:ext cx="1782368" cy="64286"/>
            <a:chOff x="8607509" y="4764590"/>
            <a:chExt cx="1782368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07509" y="4764590"/>
              <a:ext cx="1782368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19208" y="4657387"/>
            <a:ext cx="338531" cy="338531"/>
            <a:chOff x="8419208" y="4657387"/>
            <a:chExt cx="338531" cy="3385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19208" y="4657387"/>
              <a:ext cx="338531" cy="338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89869" y="7230083"/>
            <a:ext cx="6171429" cy="1535545"/>
            <a:chOff x="10389869" y="7230083"/>
            <a:chExt cx="6171429" cy="15355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9869" y="7230083"/>
              <a:ext cx="6171429" cy="15355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89869" y="7230083"/>
            <a:ext cx="6171429" cy="1535545"/>
            <a:chOff x="10389869" y="7230083"/>
            <a:chExt cx="6171429" cy="1535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89869" y="7230083"/>
              <a:ext cx="6171429" cy="15355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95350" y="8616008"/>
            <a:ext cx="2206542" cy="64286"/>
            <a:chOff x="8395350" y="8616008"/>
            <a:chExt cx="2206542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160000">
              <a:off x="8395350" y="8616008"/>
              <a:ext cx="2206542" cy="6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19063" y="9155074"/>
            <a:ext cx="338531" cy="338531"/>
            <a:chOff x="8419063" y="9155074"/>
            <a:chExt cx="338531" cy="3385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63" y="9155074"/>
              <a:ext cx="338531" cy="33853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62931" y="4133169"/>
            <a:ext cx="7120255" cy="1511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001" y="1931293"/>
            <a:ext cx="10473380" cy="6423128"/>
            <a:chOff x="292001" y="1931293"/>
            <a:chExt cx="10473380" cy="6423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001" y="1931293"/>
              <a:ext cx="10473380" cy="6423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2001" y="1931293"/>
            <a:ext cx="2365142" cy="939183"/>
            <a:chOff x="292001" y="1931293"/>
            <a:chExt cx="2365142" cy="9391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01" y="1931293"/>
              <a:ext cx="2365142" cy="939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3411" y="2333714"/>
            <a:ext cx="956589" cy="479620"/>
            <a:chOff x="9043411" y="2333714"/>
            <a:chExt cx="956589" cy="479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3411" y="2333714"/>
              <a:ext cx="956589" cy="4796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0000" y="2333714"/>
            <a:ext cx="765381" cy="479620"/>
            <a:chOff x="10000000" y="2333714"/>
            <a:chExt cx="765381" cy="479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0000" y="2333714"/>
              <a:ext cx="765381" cy="479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8172" y="3887809"/>
            <a:ext cx="1051828" cy="479620"/>
            <a:chOff x="8148172" y="3887809"/>
            <a:chExt cx="1051828" cy="4796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8172" y="3887809"/>
              <a:ext cx="1051828" cy="479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21825" y="7169714"/>
            <a:ext cx="1051828" cy="910286"/>
            <a:chOff x="5021825" y="7169714"/>
            <a:chExt cx="1051828" cy="910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1825" y="7169714"/>
              <a:ext cx="1051828" cy="910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96642" y="5361123"/>
            <a:ext cx="3952386" cy="4646316"/>
            <a:chOff x="13596642" y="5361123"/>
            <a:chExt cx="3952386" cy="4646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6642" y="5361123"/>
              <a:ext cx="3952386" cy="46463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58547" y="5361123"/>
            <a:ext cx="3990481" cy="4646316"/>
            <a:chOff x="13558547" y="5361123"/>
            <a:chExt cx="3990481" cy="46463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8547" y="5361123"/>
              <a:ext cx="3990481" cy="46463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3494" y="7617664"/>
            <a:ext cx="7523305" cy="64286"/>
            <a:chOff x="6073494" y="7617664"/>
            <a:chExt cx="7523305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6073494" y="7617664"/>
              <a:ext cx="7523305" cy="6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73652" y="7455591"/>
            <a:ext cx="338531" cy="338531"/>
            <a:chOff x="6073652" y="7455591"/>
            <a:chExt cx="338531" cy="3385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3652" y="7455591"/>
              <a:ext cx="338531" cy="338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15842" y="3630578"/>
            <a:ext cx="1091999" cy="64286"/>
            <a:chOff x="7315842" y="3630578"/>
            <a:chExt cx="1091999" cy="6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320000">
              <a:off x="7315842" y="3630578"/>
              <a:ext cx="1091999" cy="6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1937" y="3887809"/>
            <a:ext cx="338531" cy="338531"/>
            <a:chOff x="7981937" y="3887809"/>
            <a:chExt cx="338531" cy="3385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1937" y="3887809"/>
              <a:ext cx="338531" cy="3385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76744" y="3950394"/>
            <a:ext cx="525914" cy="354912"/>
            <a:chOff x="8176744" y="3950394"/>
            <a:chExt cx="525914" cy="3549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6744" y="3950394"/>
              <a:ext cx="525914" cy="3549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0816" y="100137"/>
            <a:ext cx="5739728" cy="16002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8285" y="1477947"/>
            <a:ext cx="724999" cy="74575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3395" y="1861453"/>
            <a:ext cx="724999" cy="74575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67514" y="1862939"/>
            <a:ext cx="724999" cy="74575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05885" y="3422012"/>
            <a:ext cx="724999" cy="74575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42139" y="740354"/>
            <a:ext cx="3742580" cy="55618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97124" y="6679388"/>
            <a:ext cx="724999" cy="74575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56519" y="1167481"/>
            <a:ext cx="2708117" cy="3975376"/>
            <a:chOff x="4956519" y="1167481"/>
            <a:chExt cx="2708117" cy="397537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56519" y="1167481"/>
              <a:ext cx="2708117" cy="39753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50734" y="1186528"/>
            <a:ext cx="2698654" cy="3975376"/>
            <a:chOff x="4950734" y="1186528"/>
            <a:chExt cx="2698654" cy="397537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50734" y="1186528"/>
              <a:ext cx="2698654" cy="39753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47363" y="4472191"/>
            <a:ext cx="2686348" cy="397741"/>
            <a:chOff x="4947363" y="4472191"/>
            <a:chExt cx="2686348" cy="3977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47363" y="4472191"/>
              <a:ext cx="2686348" cy="39774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32830" y="4000636"/>
            <a:ext cx="724999" cy="7457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350" y="1433502"/>
            <a:ext cx="9084580" cy="8536509"/>
            <a:chOff x="844350" y="1433502"/>
            <a:chExt cx="9084580" cy="8536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350" y="1433502"/>
              <a:ext cx="9084580" cy="85365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815" y="102308"/>
            <a:ext cx="9405920" cy="15916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6164" y="5406367"/>
            <a:ext cx="1122703" cy="377623"/>
            <a:chOff x="3126164" y="5406367"/>
            <a:chExt cx="1122703" cy="3776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6164" y="5406367"/>
              <a:ext cx="1122703" cy="377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0266" y="5406367"/>
            <a:ext cx="840186" cy="377623"/>
            <a:chOff x="4530266" y="5406367"/>
            <a:chExt cx="840186" cy="3776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0266" y="5406367"/>
              <a:ext cx="840186" cy="377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0669" y="5406367"/>
            <a:ext cx="1916062" cy="377623"/>
            <a:chOff x="5800669" y="5406367"/>
            <a:chExt cx="1916062" cy="3776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0669" y="5406367"/>
              <a:ext cx="1916062" cy="377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685" y="5936822"/>
            <a:ext cx="8863894" cy="608612"/>
            <a:chOff x="994685" y="5936822"/>
            <a:chExt cx="8863894" cy="6086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685" y="5936822"/>
              <a:ext cx="8863894" cy="608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8145" y="6992086"/>
            <a:ext cx="1091492" cy="461907"/>
            <a:chOff x="4898145" y="6992086"/>
            <a:chExt cx="1091492" cy="4619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8145" y="6992086"/>
              <a:ext cx="1091492" cy="461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7996" y="7844048"/>
            <a:ext cx="2152217" cy="461907"/>
            <a:chOff x="2517996" y="7844048"/>
            <a:chExt cx="2152217" cy="4619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7996" y="7844048"/>
              <a:ext cx="2152217" cy="4619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9263" y="7812837"/>
            <a:ext cx="1349091" cy="1129447"/>
            <a:chOff x="8439263" y="7812837"/>
            <a:chExt cx="1349091" cy="11294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9263" y="7812837"/>
              <a:ext cx="1349091" cy="11294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66210" y="9231139"/>
            <a:ext cx="764588" cy="738872"/>
            <a:chOff x="5066210" y="9231139"/>
            <a:chExt cx="764588" cy="7388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6210" y="9231139"/>
              <a:ext cx="764588" cy="738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501" y="7624798"/>
            <a:ext cx="1460686" cy="1540010"/>
            <a:chOff x="1041501" y="7624798"/>
            <a:chExt cx="1460686" cy="15400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1501" y="7624798"/>
              <a:ext cx="1460686" cy="15400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53993" y="7203991"/>
            <a:ext cx="7769113" cy="2613156"/>
            <a:chOff x="10253993" y="7203991"/>
            <a:chExt cx="7769113" cy="26131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3993" y="7203991"/>
              <a:ext cx="7769113" cy="2613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53993" y="7203991"/>
            <a:ext cx="7769113" cy="2613156"/>
            <a:chOff x="10253993" y="7203991"/>
            <a:chExt cx="7769113" cy="26131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3993" y="7203991"/>
              <a:ext cx="7769113" cy="26131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93779" y="9543775"/>
            <a:ext cx="4305610" cy="64286"/>
            <a:chOff x="5993779" y="9543775"/>
            <a:chExt cx="4305610" cy="6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3779" y="9543775"/>
              <a:ext cx="4305610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57131" y="9431309"/>
            <a:ext cx="338531" cy="338531"/>
            <a:chOff x="5757131" y="9431309"/>
            <a:chExt cx="338531" cy="3385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7131" y="9431309"/>
              <a:ext cx="338531" cy="3385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7382" y="6445891"/>
            <a:ext cx="969667" cy="546195"/>
            <a:chOff x="1167382" y="6445891"/>
            <a:chExt cx="969667" cy="5461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382" y="6445891"/>
              <a:ext cx="969667" cy="5461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96019" y="5065767"/>
            <a:ext cx="889751" cy="92525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85809" y="5070957"/>
            <a:ext cx="889751" cy="92525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48551" y="5069401"/>
            <a:ext cx="889751" cy="92528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8219" y="5376800"/>
            <a:ext cx="889751" cy="92528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05373" y="6425887"/>
            <a:ext cx="889751" cy="92525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3106" y="7061036"/>
            <a:ext cx="889751" cy="92525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09099" y="7320611"/>
            <a:ext cx="798580" cy="93626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353774" y="7282359"/>
            <a:ext cx="798580" cy="93626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96291" y="527284"/>
            <a:ext cx="5564074" cy="647566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30571" y="8656429"/>
            <a:ext cx="954965" cy="92747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51790" y="6388796"/>
            <a:ext cx="1485229" cy="9312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0815" y="102308"/>
            <a:ext cx="5770548" cy="15916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2001" y="1631785"/>
            <a:ext cx="17861273" cy="8119786"/>
            <a:chOff x="292001" y="1631785"/>
            <a:chExt cx="17861273" cy="81197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2001" y="1631785"/>
              <a:ext cx="10986936" cy="7772847"/>
              <a:chOff x="292001" y="1631785"/>
              <a:chExt cx="10986936" cy="77728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2001" y="1631785"/>
                <a:ext cx="10986936" cy="77728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81845" y="8275380"/>
              <a:ext cx="11370536" cy="1470104"/>
              <a:chOff x="6781845" y="8275380"/>
              <a:chExt cx="11370536" cy="147010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81845" y="8275380"/>
                <a:ext cx="11370536" cy="14701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5043" y="8318918"/>
              <a:ext cx="11348767" cy="1426566"/>
              <a:chOff x="6775043" y="8318918"/>
              <a:chExt cx="11348767" cy="14265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5043" y="8318918"/>
                <a:ext cx="11348767" cy="1426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04462" y="9009689"/>
              <a:ext cx="770635" cy="64286"/>
              <a:chOff x="6004462" y="9009689"/>
              <a:chExt cx="770635" cy="642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60000">
                <a:off x="6004462" y="9009689"/>
                <a:ext cx="770635" cy="642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13631" y="5213902"/>
              <a:ext cx="1603775" cy="702679"/>
              <a:chOff x="2713631" y="5213902"/>
              <a:chExt cx="1603775" cy="7026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13631" y="5213902"/>
                <a:ext cx="1603775" cy="7026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51020" y="6066241"/>
              <a:ext cx="1284354" cy="500680"/>
              <a:chOff x="8751020" y="6066241"/>
              <a:chExt cx="1284354" cy="5006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51020" y="6066241"/>
                <a:ext cx="1284354" cy="5006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55234" y="7708033"/>
              <a:ext cx="1946126" cy="538776"/>
              <a:chOff x="1255234" y="7708033"/>
              <a:chExt cx="1946126" cy="5387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5234" y="7708033"/>
                <a:ext cx="1946126" cy="538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54090" y="8679091"/>
              <a:ext cx="764588" cy="738872"/>
              <a:chOff x="5354090" y="8679091"/>
              <a:chExt cx="764588" cy="73887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54090" y="8679091"/>
                <a:ext cx="764588" cy="7388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97056" y="8633495"/>
              <a:ext cx="2039456" cy="500680"/>
              <a:chOff x="8997056" y="8633495"/>
              <a:chExt cx="2039456" cy="5006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97056" y="8633495"/>
                <a:ext cx="2039456" cy="50068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4458" y="4647927"/>
              <a:ext cx="889751" cy="92525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8271" y="5506679"/>
              <a:ext cx="889751" cy="92525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648" y="7553365"/>
              <a:ext cx="889751" cy="92528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73509" y="8464940"/>
              <a:ext cx="889751" cy="92528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0739" y="8073102"/>
              <a:ext cx="889751" cy="92525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39736" y="2771365"/>
              <a:ext cx="6086771" cy="421679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004516" y="8866101"/>
              <a:ext cx="338531" cy="338531"/>
              <a:chOff x="6004516" y="8866101"/>
              <a:chExt cx="338531" cy="33853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004516" y="8866101"/>
                <a:ext cx="338531" cy="3385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362654" y="7651819"/>
              <a:ext cx="5054889" cy="556895"/>
              <a:chOff x="4362654" y="7651819"/>
              <a:chExt cx="5054889" cy="55689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362654" y="7651819"/>
                <a:ext cx="5054889" cy="55689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01807" y="7660414"/>
              <a:ext cx="5239009" cy="567347"/>
              <a:chOff x="4401807" y="7660414"/>
              <a:chExt cx="5239009" cy="5673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401807" y="7660414"/>
                <a:ext cx="5239009" cy="5673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40933" y="7800795"/>
              <a:ext cx="338531" cy="338531"/>
              <a:chOff x="3040933" y="7800795"/>
              <a:chExt cx="338531" cy="3385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040933" y="7800795"/>
                <a:ext cx="338531" cy="3385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57690" y="7940028"/>
              <a:ext cx="1044255" cy="64286"/>
              <a:chOff x="3357690" y="7940028"/>
              <a:chExt cx="1044255" cy="6428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60000">
                <a:off x="3357690" y="7940028"/>
                <a:ext cx="1044255" cy="642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4729" y="1716099"/>
            <a:ext cx="7765475" cy="7869152"/>
            <a:chOff x="9584729" y="1716099"/>
            <a:chExt cx="7765475" cy="78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4729" y="1716099"/>
              <a:ext cx="7765475" cy="78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4237" y="8596658"/>
            <a:ext cx="1252068" cy="64286"/>
            <a:chOff x="14634237" y="8596658"/>
            <a:chExt cx="1252068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4634237" y="8596658"/>
              <a:ext cx="1252068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017" y="1716099"/>
            <a:ext cx="8338316" cy="7869152"/>
            <a:chOff x="902017" y="1716099"/>
            <a:chExt cx="8338316" cy="78691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017" y="1716099"/>
              <a:ext cx="8338316" cy="7869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01532" y="9074870"/>
            <a:ext cx="438978" cy="404882"/>
            <a:chOff x="14601532" y="9074870"/>
            <a:chExt cx="438978" cy="404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1532" y="9074870"/>
              <a:ext cx="438978" cy="404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85228" y="7690049"/>
            <a:ext cx="1628586" cy="492681"/>
            <a:chOff x="14885228" y="7690049"/>
            <a:chExt cx="1628586" cy="4926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5228" y="7690049"/>
              <a:ext cx="1628586" cy="492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39097" y="8814277"/>
            <a:ext cx="338531" cy="338531"/>
            <a:chOff x="14739097" y="8814277"/>
            <a:chExt cx="338531" cy="3385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39097" y="8814277"/>
              <a:ext cx="338531" cy="3385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815" y="100136"/>
            <a:ext cx="11191873" cy="16003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2416" y="7629046"/>
            <a:ext cx="1628586" cy="607323"/>
            <a:chOff x="14822416" y="7629046"/>
            <a:chExt cx="1628586" cy="6073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2416" y="7629046"/>
              <a:ext cx="1628586" cy="607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215753"/>
            <a:ext cx="9142857" cy="4436261"/>
            <a:chOff x="9142857" y="3215753"/>
            <a:chExt cx="9142857" cy="44362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215753"/>
              <a:ext cx="9142857" cy="44362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3215753"/>
            <a:ext cx="9097610" cy="4398438"/>
            <a:chOff x="19048" y="3215753"/>
            <a:chExt cx="9097610" cy="43984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3215753"/>
              <a:ext cx="9097610" cy="4398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3215753"/>
            <a:ext cx="9121267" cy="4398438"/>
            <a:chOff x="19048" y="3215753"/>
            <a:chExt cx="9121267" cy="43984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3215753"/>
              <a:ext cx="9121267" cy="4398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7720" y="3215753"/>
            <a:ext cx="9129759" cy="4402534"/>
            <a:chOff x="9127720" y="3215753"/>
            <a:chExt cx="9129759" cy="44025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7720" y="3215753"/>
              <a:ext cx="9129759" cy="44025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815" y="100031"/>
            <a:ext cx="7258369" cy="15966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2652" y="2615599"/>
            <a:ext cx="4013639" cy="922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0256" y="2613504"/>
            <a:ext cx="5896247" cy="923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74544" y="3167859"/>
            <a:ext cx="387390" cy="362385"/>
            <a:chOff x="16274544" y="3167859"/>
            <a:chExt cx="387390" cy="3623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74544" y="3167859"/>
              <a:ext cx="387390" cy="362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326" y="4630013"/>
            <a:ext cx="386482" cy="281537"/>
            <a:chOff x="11794326" y="4630013"/>
            <a:chExt cx="386482" cy="2815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4326" y="4630013"/>
              <a:ext cx="386482" cy="281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292" y="5633183"/>
            <a:ext cx="386482" cy="281537"/>
            <a:chOff x="11672292" y="5633183"/>
            <a:chExt cx="386482" cy="2815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2292" y="5633183"/>
              <a:ext cx="386482" cy="2815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52427" y="6652776"/>
            <a:ext cx="386482" cy="281537"/>
            <a:chOff x="11352427" y="6652776"/>
            <a:chExt cx="386482" cy="2815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52427" y="6652776"/>
              <a:ext cx="386482" cy="281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078" y="4099154"/>
            <a:ext cx="387030" cy="362048"/>
            <a:chOff x="38078" y="4099154"/>
            <a:chExt cx="387030" cy="3620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78" y="4099154"/>
              <a:ext cx="387030" cy="362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9394" y="1121185"/>
            <a:ext cx="2835434" cy="11071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2727" y="746561"/>
            <a:ext cx="1978460" cy="2234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3666" y="1028571"/>
            <a:ext cx="3660833" cy="21178"/>
            <a:chOff x="7773666" y="1028571"/>
            <a:chExt cx="3660833" cy="21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666" y="1028571"/>
              <a:ext cx="3660833" cy="21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50561" y="1120089"/>
            <a:ext cx="5135396" cy="15980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1101" y="765666"/>
            <a:ext cx="2204651" cy="22058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12478" y="1028571"/>
            <a:ext cx="3660833" cy="21178"/>
            <a:chOff x="13212478" y="1028571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2478" y="1028571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00192" y="1774287"/>
            <a:ext cx="2062936" cy="1336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64030" y="2287830"/>
            <a:ext cx="1718612" cy="9713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036" y="1253123"/>
            <a:ext cx="5312013" cy="30472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10447" y="3754822"/>
            <a:ext cx="3330062" cy="14991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23370" y="3481007"/>
            <a:ext cx="2204651" cy="2205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26690" y="3743913"/>
            <a:ext cx="3660833" cy="21178"/>
            <a:chOff x="7726690" y="3743913"/>
            <a:chExt cx="3660833" cy="21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6690" y="3743913"/>
              <a:ext cx="3660833" cy="21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1686" y="5425011"/>
            <a:ext cx="1496426" cy="1459016"/>
            <a:chOff x="3941686" y="5425011"/>
            <a:chExt cx="1496426" cy="1459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1686" y="5425011"/>
              <a:ext cx="1496426" cy="14590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15160" y="4992164"/>
            <a:ext cx="2641403" cy="9714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04887" y="3709448"/>
            <a:ext cx="3668407" cy="1339677"/>
            <a:chOff x="13204887" y="3709448"/>
            <a:chExt cx="3668407" cy="13396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39842" y="3713365"/>
              <a:ext cx="2842310" cy="111724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18703" y="3446542"/>
              <a:ext cx="2240841" cy="220585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212461" y="3709448"/>
              <a:ext cx="3660833" cy="21178"/>
              <a:chOff x="13212461" y="3709448"/>
              <a:chExt cx="3660833" cy="2117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12461" y="3709448"/>
                <a:ext cx="3660833" cy="2117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4845" y="7178325"/>
            <a:ext cx="5923756" cy="23772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01274" y="6669781"/>
            <a:ext cx="9219673" cy="3264805"/>
            <a:chOff x="7701274" y="6669781"/>
            <a:chExt cx="9219673" cy="32648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18406" y="6669781"/>
              <a:ext cx="3660833" cy="21178"/>
              <a:chOff x="7718406" y="6669781"/>
              <a:chExt cx="3660833" cy="2117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718406" y="6669781"/>
                <a:ext cx="3660833" cy="2117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23759" y="6783923"/>
              <a:ext cx="3275340" cy="107896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15091" y="6391917"/>
              <a:ext cx="2204650" cy="2228364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88526" y="7685659"/>
              <a:ext cx="2466327" cy="207658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23944" y="6778637"/>
              <a:ext cx="3587445" cy="107896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66357" y="6391917"/>
              <a:ext cx="2222746" cy="222836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260075" y="6669783"/>
              <a:ext cx="3660833" cy="21178"/>
              <a:chOff x="13260075" y="6669783"/>
              <a:chExt cx="3660833" cy="2117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260075" y="6669783"/>
                <a:ext cx="3660833" cy="21178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02657" y="7691785"/>
              <a:ext cx="6282346" cy="206816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78497" y="4365326"/>
            <a:ext cx="6573441" cy="13452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4183" y="1558186"/>
            <a:ext cx="6988211" cy="7589778"/>
            <a:chOff x="1284183" y="1558186"/>
            <a:chExt cx="6988211" cy="7589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183" y="1558186"/>
              <a:ext cx="6988211" cy="7589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0464" y="1495568"/>
            <a:ext cx="8180136" cy="5128348"/>
            <a:chOff x="9430464" y="1495568"/>
            <a:chExt cx="8180136" cy="5128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0464" y="1495568"/>
              <a:ext cx="8180136" cy="5128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2202" y="5347461"/>
            <a:ext cx="6389239" cy="905847"/>
            <a:chOff x="1902202" y="5347461"/>
            <a:chExt cx="6389239" cy="9058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202" y="5347461"/>
              <a:ext cx="6389239" cy="90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0464" y="1495568"/>
            <a:ext cx="8211879" cy="5128348"/>
            <a:chOff x="9430464" y="1495568"/>
            <a:chExt cx="8211879" cy="51283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0464" y="1495568"/>
              <a:ext cx="8211879" cy="5128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0855" y="4897921"/>
            <a:ext cx="2080194" cy="64286"/>
            <a:chOff x="7820855" y="4897921"/>
            <a:chExt cx="2080194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420000">
              <a:off x="7820855" y="4897921"/>
              <a:ext cx="2080194" cy="6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15251" y="5488262"/>
            <a:ext cx="338531" cy="338531"/>
            <a:chOff x="8215251" y="5488262"/>
            <a:chExt cx="338531" cy="3385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5251" y="5488262"/>
              <a:ext cx="338531" cy="338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40297" y="8189116"/>
            <a:ext cx="828276" cy="802369"/>
            <a:chOff x="1940297" y="8189116"/>
            <a:chExt cx="828276" cy="8023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297" y="8189116"/>
              <a:ext cx="828276" cy="802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7869" y="5914670"/>
            <a:ext cx="1627517" cy="611754"/>
            <a:chOff x="12697869" y="5914670"/>
            <a:chExt cx="1627517" cy="6117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7869" y="5914670"/>
              <a:ext cx="1627517" cy="611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3154" y="4563606"/>
            <a:ext cx="2004432" cy="381816"/>
            <a:chOff x="1883154" y="4563606"/>
            <a:chExt cx="2004432" cy="3818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154" y="4563606"/>
              <a:ext cx="2004432" cy="3818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815" y="100031"/>
            <a:ext cx="7220998" cy="15966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95519" y="5350487"/>
            <a:ext cx="889751" cy="9252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8185" y="7939916"/>
            <a:ext cx="889751" cy="9252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55498" y="7123898"/>
            <a:ext cx="5685913" cy="21485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081" y="2736112"/>
            <a:ext cx="10133065" cy="5300372"/>
            <a:chOff x="829081" y="2736112"/>
            <a:chExt cx="10133065" cy="53003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81" y="2736112"/>
              <a:ext cx="10133065" cy="53003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5899" y="838203"/>
            <a:ext cx="5109389" cy="1114077"/>
            <a:chOff x="11675899" y="838203"/>
            <a:chExt cx="5109389" cy="11140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5899" y="838203"/>
              <a:ext cx="5109389" cy="111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5899" y="2406884"/>
            <a:ext cx="5109389" cy="1100484"/>
            <a:chOff x="11675899" y="2406884"/>
            <a:chExt cx="5109389" cy="1100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5899" y="2406884"/>
              <a:ext cx="5109389" cy="1100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8508" y="5135300"/>
            <a:ext cx="828276" cy="401185"/>
            <a:chOff x="9708508" y="5135300"/>
            <a:chExt cx="828276" cy="401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8508" y="5135300"/>
              <a:ext cx="828276" cy="401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7141" y="7442426"/>
            <a:ext cx="2739801" cy="597968"/>
            <a:chOff x="4497141" y="7442426"/>
            <a:chExt cx="2739801" cy="597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7141" y="7442426"/>
              <a:ext cx="2739801" cy="5979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5899" y="3871111"/>
            <a:ext cx="5109389" cy="1684414"/>
            <a:chOff x="11675899" y="3871111"/>
            <a:chExt cx="5109389" cy="16844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5899" y="3871111"/>
              <a:ext cx="5109389" cy="1684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5899" y="773943"/>
            <a:ext cx="5109389" cy="4792816"/>
            <a:chOff x="11675899" y="773943"/>
            <a:chExt cx="5109389" cy="47928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5899" y="773943"/>
              <a:ext cx="5109389" cy="4792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7677" y="7572145"/>
            <a:ext cx="338531" cy="338531"/>
            <a:chOff x="7067677" y="7572145"/>
            <a:chExt cx="338531" cy="338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7677" y="7572145"/>
              <a:ext cx="338531" cy="3385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8029" y="100031"/>
            <a:ext cx="7060874" cy="15966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2472" y="4561904"/>
            <a:ext cx="889751" cy="9252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3307" y="2252215"/>
            <a:ext cx="889751" cy="9252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3307" y="3506149"/>
            <a:ext cx="889751" cy="9252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02593" y="5851126"/>
            <a:ext cx="5854533" cy="33808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9081" y="2736112"/>
            <a:ext cx="10133065" cy="5300372"/>
            <a:chOff x="829081" y="2736112"/>
            <a:chExt cx="10133065" cy="53003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9081" y="2736112"/>
              <a:ext cx="10133065" cy="53003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75899" y="838203"/>
            <a:ext cx="5109389" cy="1114077"/>
            <a:chOff x="11675899" y="838203"/>
            <a:chExt cx="5109389" cy="11140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75899" y="838203"/>
              <a:ext cx="5109389" cy="11140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75899" y="2406884"/>
            <a:ext cx="5109389" cy="1100484"/>
            <a:chOff x="11675899" y="2406884"/>
            <a:chExt cx="5109389" cy="11004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5899" y="2406884"/>
              <a:ext cx="5109389" cy="11004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8508" y="5135300"/>
            <a:ext cx="828276" cy="401185"/>
            <a:chOff x="9708508" y="5135300"/>
            <a:chExt cx="828276" cy="4011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08508" y="5135300"/>
              <a:ext cx="828276" cy="4011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97141" y="7442426"/>
            <a:ext cx="2739801" cy="597968"/>
            <a:chOff x="4497141" y="7442426"/>
            <a:chExt cx="2739801" cy="5979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7141" y="7442426"/>
              <a:ext cx="2739801" cy="5979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75899" y="3871111"/>
            <a:ext cx="5109389" cy="1684414"/>
            <a:chOff x="11675899" y="3871111"/>
            <a:chExt cx="5109389" cy="16844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75899" y="3871111"/>
              <a:ext cx="5109389" cy="16844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75899" y="773943"/>
            <a:ext cx="5109389" cy="4792816"/>
            <a:chOff x="11675899" y="773943"/>
            <a:chExt cx="5109389" cy="47928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5899" y="773943"/>
              <a:ext cx="5109389" cy="47928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70556" y="5423738"/>
            <a:ext cx="6371728" cy="64286"/>
            <a:chOff x="6270556" y="5423738"/>
            <a:chExt cx="6371728" cy="6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760000">
              <a:off x="6270556" y="5423738"/>
              <a:ext cx="6371728" cy="6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67677" y="7572145"/>
            <a:ext cx="338531" cy="338531"/>
            <a:chOff x="7067677" y="7572145"/>
            <a:chExt cx="338531" cy="3385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67677" y="7572145"/>
              <a:ext cx="338531" cy="33853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002472" y="4561904"/>
            <a:ext cx="889751" cy="92525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63307" y="705785"/>
            <a:ext cx="889751" cy="92525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63307" y="2252215"/>
            <a:ext cx="889751" cy="92528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763307" y="3506149"/>
            <a:ext cx="889751" cy="9252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297" y="2083532"/>
            <a:ext cx="7977778" cy="6270022"/>
            <a:chOff x="917297" y="2083532"/>
            <a:chExt cx="7977778" cy="6270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297" y="2083532"/>
              <a:ext cx="7977778" cy="6270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2933" y="2060574"/>
            <a:ext cx="7239185" cy="4446928"/>
            <a:chOff x="9702933" y="2060574"/>
            <a:chExt cx="7239185" cy="4446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2933" y="2060574"/>
              <a:ext cx="7239185" cy="4446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490" y="2494464"/>
            <a:ext cx="775158" cy="381816"/>
            <a:chOff x="911490" y="2494464"/>
            <a:chExt cx="775158" cy="381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490" y="2494464"/>
              <a:ext cx="775158" cy="381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4655" y="2379746"/>
            <a:ext cx="775158" cy="381816"/>
            <a:chOff x="10444655" y="2379746"/>
            <a:chExt cx="775158" cy="381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4655" y="2379746"/>
              <a:ext cx="775158" cy="381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773" y="2876280"/>
            <a:ext cx="2286172" cy="781304"/>
            <a:chOff x="907773" y="2876280"/>
            <a:chExt cx="2286172" cy="7813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73" y="2876280"/>
              <a:ext cx="2286172" cy="7813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4641" y="5857853"/>
            <a:ext cx="1163837" cy="299286"/>
            <a:chOff x="934641" y="5857853"/>
            <a:chExt cx="1163837" cy="299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641" y="5857853"/>
              <a:ext cx="1163837" cy="299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0815" y="100031"/>
            <a:ext cx="7034617" cy="15966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9359" y="2311233"/>
            <a:ext cx="889751" cy="9252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028" y="5631624"/>
            <a:ext cx="889751" cy="9252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9355" y="6777393"/>
            <a:ext cx="5770341" cy="21405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0356" y="1200541"/>
            <a:ext cx="6504609" cy="8787159"/>
            <a:chOff x="820356" y="1200541"/>
            <a:chExt cx="6504609" cy="878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356" y="1200541"/>
              <a:ext cx="6504609" cy="878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7720" y="1309497"/>
            <a:ext cx="7669227" cy="5222602"/>
            <a:chOff x="9127720" y="1309497"/>
            <a:chExt cx="7669227" cy="5222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7720" y="1309497"/>
              <a:ext cx="7669227" cy="522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1146" y="6934091"/>
            <a:ext cx="5697884" cy="64286"/>
            <a:chOff x="5381146" y="6934091"/>
            <a:chExt cx="5697884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260000">
              <a:off x="5381146" y="6934091"/>
              <a:ext cx="5697884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815" y="100031"/>
            <a:ext cx="8317026" cy="15966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975" y="9366013"/>
            <a:ext cx="6449343" cy="597968"/>
            <a:chOff x="867975" y="9366013"/>
            <a:chExt cx="6449343" cy="597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975" y="9366013"/>
              <a:ext cx="6449343" cy="5979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3699" y="7776723"/>
            <a:ext cx="1410578" cy="482068"/>
            <a:chOff x="3383699" y="7776723"/>
            <a:chExt cx="1410578" cy="482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3699" y="7776723"/>
              <a:ext cx="1410578" cy="482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6696" y="9488415"/>
            <a:ext cx="338531" cy="338531"/>
            <a:chOff x="7136696" y="9488415"/>
            <a:chExt cx="338531" cy="3385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6696" y="9488415"/>
              <a:ext cx="338531" cy="3385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13785" y="7221363"/>
            <a:ext cx="889722" cy="8979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08672" y="1250437"/>
            <a:ext cx="7780337" cy="5340724"/>
            <a:chOff x="9108672" y="1250437"/>
            <a:chExt cx="7780337" cy="53407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08672" y="1250437"/>
              <a:ext cx="7780337" cy="53407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688" y="8782501"/>
            <a:ext cx="889751" cy="9252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9260" y="7326212"/>
            <a:ext cx="4826893" cy="1721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8400" y="3260320"/>
            <a:ext cx="3651800" cy="64286"/>
            <a:chOff x="6478400" y="3260320"/>
            <a:chExt cx="3651800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6478400" y="3260320"/>
              <a:ext cx="3651800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925" y="1433502"/>
            <a:ext cx="6834559" cy="8114647"/>
            <a:chOff x="765925" y="1433502"/>
            <a:chExt cx="6834559" cy="81146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925" y="1433502"/>
              <a:ext cx="6834559" cy="8114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6419" y="4374584"/>
            <a:ext cx="1955517" cy="327182"/>
            <a:chOff x="3106419" y="4374584"/>
            <a:chExt cx="1955517" cy="327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6419" y="4374584"/>
              <a:ext cx="1955517" cy="327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2702" y="1433502"/>
            <a:ext cx="581503" cy="327182"/>
            <a:chOff x="6822702" y="1433502"/>
            <a:chExt cx="581503" cy="3271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2702" y="1433502"/>
              <a:ext cx="581503" cy="327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5799" y="2125121"/>
            <a:ext cx="8903116" cy="4639136"/>
            <a:chOff x="8915799" y="2125121"/>
            <a:chExt cx="8903116" cy="46391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5799" y="2125121"/>
              <a:ext cx="8903116" cy="4639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5799" y="3852042"/>
            <a:ext cx="8903116" cy="1411725"/>
            <a:chOff x="8915799" y="3852042"/>
            <a:chExt cx="8903116" cy="1411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5799" y="3852042"/>
              <a:ext cx="8903116" cy="1411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7062" y="1433502"/>
            <a:ext cx="338531" cy="338531"/>
            <a:chOff x="7397062" y="1433502"/>
            <a:chExt cx="338531" cy="3385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7062" y="1433502"/>
              <a:ext cx="338531" cy="3385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815" y="100031"/>
            <a:ext cx="7240150" cy="15966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63162" y="1222685"/>
            <a:ext cx="889722" cy="8979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51356" y="4167403"/>
            <a:ext cx="889751" cy="9252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2202" y="7442618"/>
            <a:ext cx="3402799" cy="17247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853" y="2996105"/>
            <a:ext cx="7732525" cy="4012982"/>
            <a:chOff x="702853" y="2996105"/>
            <a:chExt cx="7732525" cy="4012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53" y="2996105"/>
              <a:ext cx="7732525" cy="4012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8432" y="2684690"/>
            <a:ext cx="4302320" cy="64286"/>
            <a:chOff x="7448432" y="2684690"/>
            <a:chExt cx="4302320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580000">
              <a:off x="7448432" y="2684690"/>
              <a:ext cx="4302320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6629" y="377045"/>
            <a:ext cx="6171429" cy="3248120"/>
            <a:chOff x="10386629" y="377045"/>
            <a:chExt cx="6171429" cy="3248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6629" y="377045"/>
              <a:ext cx="6171429" cy="3248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16697" y="4033280"/>
            <a:ext cx="820581" cy="324582"/>
            <a:chOff x="7216697" y="4033280"/>
            <a:chExt cx="820581" cy="324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6697" y="4033280"/>
              <a:ext cx="820581" cy="324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7323" y="4013278"/>
            <a:ext cx="338531" cy="338531"/>
            <a:chOff x="7887323" y="4013278"/>
            <a:chExt cx="338531" cy="3385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7323" y="4013278"/>
              <a:ext cx="338531" cy="3385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815" y="100031"/>
            <a:ext cx="7217922" cy="15966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7" y="-152529"/>
            <a:ext cx="2240841" cy="21561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86629" y="367521"/>
            <a:ext cx="6135667" cy="3257644"/>
            <a:chOff x="10386629" y="367521"/>
            <a:chExt cx="6135667" cy="3257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629" y="367521"/>
              <a:ext cx="6135667" cy="32576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59654" y="3278936"/>
            <a:ext cx="625377" cy="327182"/>
            <a:chOff x="13159654" y="3278936"/>
            <a:chExt cx="625377" cy="3271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9654" y="3278936"/>
              <a:ext cx="625377" cy="327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6629" y="4372999"/>
            <a:ext cx="6171429" cy="5509916"/>
            <a:chOff x="10386629" y="4372999"/>
            <a:chExt cx="6171429" cy="5509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6629" y="4372999"/>
              <a:ext cx="6171429" cy="550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19595" y="3819677"/>
            <a:ext cx="505496" cy="282941"/>
            <a:chOff x="13219595" y="3819677"/>
            <a:chExt cx="505496" cy="2829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219595" y="3819677"/>
              <a:ext cx="505496" cy="2829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86629" y="4357862"/>
            <a:ext cx="6135667" cy="5537433"/>
            <a:chOff x="10386629" y="4357862"/>
            <a:chExt cx="6135667" cy="55374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6629" y="4357862"/>
              <a:ext cx="6135667" cy="55374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5745" y="5865890"/>
            <a:ext cx="798486" cy="327182"/>
            <a:chOff x="7235745" y="5865890"/>
            <a:chExt cx="798486" cy="3271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5745" y="5865890"/>
              <a:ext cx="798486" cy="32718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8470" y="5669500"/>
            <a:ext cx="889722" cy="89794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365" y="7443403"/>
            <a:ext cx="8234036" cy="9025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" y="-168497"/>
            <a:ext cx="2204651" cy="22029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815" y="100031"/>
            <a:ext cx="3592874" cy="15966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405" y="2300718"/>
            <a:ext cx="16416362" cy="27130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161" y="1190041"/>
            <a:ext cx="2244933" cy="17028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307" y="5818621"/>
            <a:ext cx="16607010" cy="1763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979" y="4692512"/>
            <a:ext cx="2083057" cy="16933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307" y="8505945"/>
            <a:ext cx="16038353" cy="17633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5979" y="7379840"/>
            <a:ext cx="2175780" cy="16933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1307" y="2713593"/>
            <a:ext cx="16283819" cy="2713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979" y="1587485"/>
            <a:ext cx="2208038" cy="16933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307" y="6560669"/>
            <a:ext cx="16289857" cy="27130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979" y="5434560"/>
            <a:ext cx="2216476" cy="17028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7" y="-168497"/>
            <a:ext cx="2204651" cy="22029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815" y="100031"/>
            <a:ext cx="3592874" cy="15966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8118" y="1510497"/>
            <a:ext cx="4202353" cy="8229822"/>
            <a:chOff x="2208118" y="1510497"/>
            <a:chExt cx="4202353" cy="82298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8118" y="1510497"/>
              <a:ext cx="4202353" cy="82298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" y="-170362"/>
            <a:ext cx="2222746" cy="2207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815" y="84898"/>
            <a:ext cx="2723626" cy="16312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0058" y="1502818"/>
            <a:ext cx="1555374" cy="5917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3624" y="2211043"/>
            <a:ext cx="1842953" cy="495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443" y="4487678"/>
            <a:ext cx="580470" cy="378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5582" y="2889409"/>
            <a:ext cx="580584" cy="3793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4839" y="7613456"/>
            <a:ext cx="580584" cy="379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4839" y="5996142"/>
            <a:ext cx="580584" cy="3793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4513" y="3153780"/>
            <a:ext cx="2365023" cy="10284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6704" y="4730352"/>
            <a:ext cx="2583442" cy="12134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4990" y="6254580"/>
            <a:ext cx="2670394" cy="12258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6706" y="7886025"/>
            <a:ext cx="2517937" cy="625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8095" y="1510497"/>
            <a:ext cx="4202353" cy="8229822"/>
            <a:chOff x="7038095" y="1510497"/>
            <a:chExt cx="4202353" cy="8229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8095" y="1510497"/>
              <a:ext cx="4202353" cy="82298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10235" y="1492654"/>
            <a:ext cx="1554888" cy="6069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3601" y="2211043"/>
            <a:ext cx="1842953" cy="495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07420" y="4487678"/>
            <a:ext cx="580470" cy="3784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95552" y="2889409"/>
            <a:ext cx="580584" cy="3793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4816" y="7613456"/>
            <a:ext cx="580584" cy="379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64816" y="5996142"/>
            <a:ext cx="580584" cy="3793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34494" y="3153780"/>
            <a:ext cx="2564203" cy="8324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646209" y="4738637"/>
            <a:ext cx="2564365" cy="12258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24971" y="6254580"/>
            <a:ext cx="2745223" cy="12258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5256" y="7927294"/>
            <a:ext cx="2564365" cy="625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0448" y="1494277"/>
            <a:ext cx="4202353" cy="8229822"/>
            <a:chOff x="11880448" y="1494277"/>
            <a:chExt cx="4202353" cy="82298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80448" y="1494277"/>
              <a:ext cx="4202353" cy="822982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52606" y="1476435"/>
            <a:ext cx="1554888" cy="606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35953" y="2194823"/>
            <a:ext cx="1842953" cy="4951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337868" y="4471456"/>
            <a:ext cx="580670" cy="3793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37963" y="2873190"/>
            <a:ext cx="580670" cy="3793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07169" y="7597236"/>
            <a:ext cx="580584" cy="3793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07169" y="5979922"/>
            <a:ext cx="580584" cy="3793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476875" y="3137561"/>
            <a:ext cx="2471670" cy="8324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88590" y="4722418"/>
            <a:ext cx="2517937" cy="8324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67352" y="6238356"/>
            <a:ext cx="2716594" cy="12258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07637" y="7911075"/>
            <a:ext cx="2564365" cy="8324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91701" y="1434307"/>
            <a:ext cx="4202353" cy="8229822"/>
            <a:chOff x="4091701" y="1434307"/>
            <a:chExt cx="4202353" cy="82298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1701" y="1434307"/>
              <a:ext cx="4202353" cy="82298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" y="-170362"/>
            <a:ext cx="2222746" cy="2207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815" y="84898"/>
            <a:ext cx="2723626" cy="16312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54321" y="1415978"/>
            <a:ext cx="1573870" cy="6114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7206" y="2134852"/>
            <a:ext cx="1842953" cy="495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9163" y="4411485"/>
            <a:ext cx="580670" cy="3793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49154" y="2813218"/>
            <a:ext cx="580670" cy="3793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8422" y="7537266"/>
            <a:ext cx="580584" cy="379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8411" y="5919952"/>
            <a:ext cx="580670" cy="3793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88094" y="3077590"/>
            <a:ext cx="2564270" cy="6253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0285" y="4654161"/>
            <a:ext cx="2583442" cy="10436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8571" y="6089085"/>
            <a:ext cx="2716718" cy="14225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8856" y="7851104"/>
            <a:ext cx="2517937" cy="832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84490" y="1434307"/>
            <a:ext cx="4202353" cy="8229822"/>
            <a:chOff x="9984490" y="1434307"/>
            <a:chExt cx="4202353" cy="8229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84490" y="1434307"/>
              <a:ext cx="4202353" cy="82298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6606" y="1415978"/>
            <a:ext cx="1554822" cy="6114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9995" y="2134852"/>
            <a:ext cx="1842953" cy="495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41883" y="4411485"/>
            <a:ext cx="580670" cy="3793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41923" y="2813218"/>
            <a:ext cx="580670" cy="3793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11216" y="7537266"/>
            <a:ext cx="580670" cy="379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11297" y="5919952"/>
            <a:ext cx="580670" cy="3793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80875" y="3077590"/>
            <a:ext cx="2517937" cy="6253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2590" y="4662447"/>
            <a:ext cx="2564365" cy="10291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86590" y="6178390"/>
            <a:ext cx="2716527" cy="1222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80875" y="7793961"/>
            <a:ext cx="2716403" cy="1222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2041" y="5370374"/>
            <a:ext cx="7281633" cy="51089"/>
            <a:chOff x="5502041" y="5370374"/>
            <a:chExt cx="7281633" cy="51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502041" y="5370374"/>
              <a:ext cx="7281633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562" y="5823757"/>
            <a:ext cx="6908063" cy="3909646"/>
            <a:chOff x="1233562" y="5823757"/>
            <a:chExt cx="6908063" cy="3909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750" y="5531611"/>
              <a:ext cx="2720201" cy="16314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395" y="6934233"/>
              <a:ext cx="7151031" cy="3061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27737" y="7683755"/>
            <a:ext cx="1367629" cy="1316020"/>
            <a:chOff x="14327737" y="7683755"/>
            <a:chExt cx="1367629" cy="1316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29821" y="7111643"/>
              <a:ext cx="2735258" cy="26320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7737" y="7683755"/>
              <a:ext cx="1367629" cy="13160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24028" y="6015237"/>
            <a:ext cx="1597590" cy="1243895"/>
            <a:chOff x="16024028" y="6015237"/>
            <a:chExt cx="1597590" cy="12438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06423" y="5474481"/>
              <a:ext cx="3195181" cy="24877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4028" y="6015237"/>
              <a:ext cx="1597590" cy="1243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4700" y="4092878"/>
            <a:ext cx="1561619" cy="1561619"/>
            <a:chOff x="9614700" y="4092878"/>
            <a:chExt cx="1561619" cy="1561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5819" y="3413998"/>
              <a:ext cx="3123239" cy="312323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4700" y="4092878"/>
              <a:ext cx="1561619" cy="1561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3979" y="4841035"/>
            <a:ext cx="1849221" cy="509663"/>
            <a:chOff x="11543979" y="4841035"/>
            <a:chExt cx="1849221" cy="5096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2634" y="4619470"/>
              <a:ext cx="3698443" cy="101932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3979" y="4841035"/>
              <a:ext cx="1849221" cy="509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2096" y="5936785"/>
            <a:ext cx="1400800" cy="1400800"/>
            <a:chOff x="13792096" y="5936785"/>
            <a:chExt cx="1400800" cy="14008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3128" y="5327817"/>
              <a:ext cx="2801601" cy="280160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2096" y="5936785"/>
              <a:ext cx="1400800" cy="14008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11551" y="4222603"/>
            <a:ext cx="1502503" cy="1302170"/>
            <a:chOff x="15011551" y="4222603"/>
            <a:chExt cx="1502503" cy="1302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45294" y="3656513"/>
              <a:ext cx="3005007" cy="26043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11551" y="4222603"/>
              <a:ext cx="1502503" cy="13021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17246" y="4092878"/>
            <a:ext cx="1406983" cy="1406983"/>
            <a:chOff x="16517246" y="4092878"/>
            <a:chExt cx="1406983" cy="14069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05591" y="3481223"/>
              <a:ext cx="2813965" cy="281396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17246" y="4092878"/>
              <a:ext cx="1406983" cy="14069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14700" y="7744556"/>
            <a:ext cx="2593036" cy="1194417"/>
            <a:chOff x="9614700" y="7744556"/>
            <a:chExt cx="2593036" cy="11944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96143" y="7225309"/>
              <a:ext cx="5186072" cy="238883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14700" y="7744556"/>
              <a:ext cx="2593036" cy="1194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97444" y="3104436"/>
            <a:ext cx="1535334" cy="1043026"/>
            <a:chOff x="14797444" y="3104436"/>
            <a:chExt cx="1535334" cy="10430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97857" y="2651003"/>
              <a:ext cx="3070669" cy="20860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97444" y="3104436"/>
              <a:ext cx="1535334" cy="10430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17246" y="3104436"/>
            <a:ext cx="1340711" cy="703873"/>
            <a:chOff x="16517246" y="3104436"/>
            <a:chExt cx="1340711" cy="7038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92834" y="2798442"/>
              <a:ext cx="2681422" cy="140774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517246" y="3104436"/>
              <a:ext cx="1340711" cy="7038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56766" y="2851654"/>
            <a:ext cx="3584078" cy="1276235"/>
            <a:chOff x="9456766" y="2851654"/>
            <a:chExt cx="3584078" cy="12762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48029" y="2296838"/>
              <a:ext cx="7168156" cy="255247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56766" y="2851654"/>
              <a:ext cx="3584078" cy="12762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40844" y="2720100"/>
            <a:ext cx="1502503" cy="1502503"/>
            <a:chOff x="13040844" y="2720100"/>
            <a:chExt cx="1502503" cy="15025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87663" y="2066918"/>
              <a:ext cx="3005007" cy="300500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40844" y="2720100"/>
              <a:ext cx="1502503" cy="15025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24677" y="5936785"/>
            <a:ext cx="1188446" cy="1188446"/>
            <a:chOff x="11824677" y="5936785"/>
            <a:chExt cx="1188446" cy="118844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08025" y="5420133"/>
              <a:ext cx="2376893" cy="237689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24677" y="5936785"/>
              <a:ext cx="1188446" cy="11884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50369" y="5953111"/>
            <a:ext cx="1210385" cy="1188446"/>
            <a:chOff x="9650369" y="5953111"/>
            <a:chExt cx="1210385" cy="118844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22748" y="5436460"/>
              <a:ext cx="2420769" cy="23768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50369" y="5953111"/>
              <a:ext cx="1210385" cy="11884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67716" y="7744556"/>
            <a:ext cx="1204773" cy="1204773"/>
            <a:chOff x="12667716" y="7744556"/>
            <a:chExt cx="1204773" cy="12047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43966" y="7220807"/>
              <a:ext cx="2409546" cy="240954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67716" y="7744556"/>
              <a:ext cx="1204773" cy="12047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09920" y="4170563"/>
            <a:ext cx="1438904" cy="1438904"/>
            <a:chOff x="13509920" y="4170563"/>
            <a:chExt cx="1438904" cy="14389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84387" y="3545030"/>
              <a:ext cx="2877807" cy="2877807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509920" y="4170563"/>
              <a:ext cx="1438904" cy="14389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175661" y="7700318"/>
            <a:ext cx="1294324" cy="1294324"/>
            <a:chOff x="16175661" y="7700318"/>
            <a:chExt cx="1294324" cy="129432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612981" y="7137638"/>
              <a:ext cx="2588649" cy="2588649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175661" y="7700318"/>
              <a:ext cx="1294324" cy="129432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420363" y="1316111"/>
            <a:ext cx="2744735" cy="163531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48750" y="1316112"/>
            <a:ext cx="3745954" cy="163144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90433" y="2765947"/>
            <a:ext cx="6743277" cy="265212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5569" y="-213125"/>
            <a:ext cx="1978460" cy="22345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7136" y="3801009"/>
            <a:ext cx="10621135" cy="3116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503" y="106533"/>
            <a:ext cx="2703669" cy="16350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779" y="-197706"/>
            <a:ext cx="2223118" cy="2216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2567" y="2188638"/>
            <a:ext cx="7721531" cy="2191437"/>
            <a:chOff x="602567" y="2188638"/>
            <a:chExt cx="7721531" cy="21914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567" y="2188638"/>
              <a:ext cx="7721531" cy="21914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51" y="1618163"/>
            <a:ext cx="2903425" cy="12761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984" y="2601248"/>
            <a:ext cx="4527972" cy="16465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7838" y="2601249"/>
            <a:ext cx="2773048" cy="1646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2567" y="7337897"/>
            <a:ext cx="7721531" cy="2191437"/>
            <a:chOff x="602567" y="7337897"/>
            <a:chExt cx="7721531" cy="21914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567" y="7337897"/>
              <a:ext cx="7721531" cy="21914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52" y="6783919"/>
            <a:ext cx="2925929" cy="1275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972" y="7724323"/>
            <a:ext cx="7068937" cy="1581858"/>
            <a:chOff x="929972" y="7724323"/>
            <a:chExt cx="7068937" cy="15818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984" y="7570040"/>
              <a:ext cx="3918048" cy="199096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7838" y="7570040"/>
              <a:ext cx="3231353" cy="2027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567" y="4752866"/>
            <a:ext cx="7721531" cy="2191437"/>
            <a:chOff x="602567" y="4752866"/>
            <a:chExt cx="7721531" cy="2191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567" y="4752866"/>
              <a:ext cx="7721531" cy="21914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077" y="4272566"/>
            <a:ext cx="2961205" cy="12748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984" y="5002426"/>
            <a:ext cx="2707439" cy="20266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1511" y="4961392"/>
            <a:ext cx="2613458" cy="20274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53467" y="2188638"/>
            <a:ext cx="7721531" cy="2191437"/>
            <a:chOff x="9553467" y="2188638"/>
            <a:chExt cx="7721531" cy="21914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3467" y="2188638"/>
              <a:ext cx="7721531" cy="21914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01406" y="1618601"/>
            <a:ext cx="2915043" cy="12748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14451" y="2643934"/>
            <a:ext cx="4013315" cy="16465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16061" y="2601248"/>
            <a:ext cx="3449487" cy="16465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37140" y="4734669"/>
            <a:ext cx="7721531" cy="2191437"/>
            <a:chOff x="9537140" y="4734669"/>
            <a:chExt cx="7721531" cy="21914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7140" y="4734669"/>
              <a:ext cx="7721531" cy="21914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70115" y="4196063"/>
            <a:ext cx="2913614" cy="12876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67440" y="5156434"/>
            <a:ext cx="7732004" cy="1592666"/>
            <a:chOff x="9967440" y="5156434"/>
            <a:chExt cx="7732004" cy="15926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24689" y="5013360"/>
              <a:ext cx="4031763" cy="198874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16018" y="5010245"/>
              <a:ext cx="3397563" cy="20274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3467" y="7337897"/>
            <a:ext cx="7721531" cy="2191437"/>
            <a:chOff x="9553467" y="7337897"/>
            <a:chExt cx="7721531" cy="21914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53467" y="7337897"/>
              <a:ext cx="7721531" cy="219143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40890" y="6912608"/>
            <a:ext cx="2149919" cy="12331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4451" y="7757795"/>
            <a:ext cx="4137077" cy="1646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502" y="106800"/>
            <a:ext cx="3600431" cy="16342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779" y="-197706"/>
            <a:ext cx="2223118" cy="22167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41349" y="-2562435"/>
            <a:ext cx="31738387" cy="15835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013" y="1320281"/>
            <a:ext cx="18300728" cy="48349"/>
            <a:chOff x="-15013" y="1320281"/>
            <a:chExt cx="18300728" cy="483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013" y="1320281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00776"/>
            <a:ext cx="18300728" cy="48349"/>
            <a:chOff x="0" y="9600776"/>
            <a:chExt cx="18300728" cy="48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0" y="9600776"/>
              <a:ext cx="18300728" cy="48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001" y="1387787"/>
            <a:ext cx="10806298" cy="8897927"/>
            <a:chOff x="292001" y="1387787"/>
            <a:chExt cx="10806298" cy="8897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001" y="1387787"/>
              <a:ext cx="10806298" cy="8897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5238" y="794773"/>
            <a:ext cx="9253757" cy="5540687"/>
            <a:chOff x="8815238" y="794773"/>
            <a:chExt cx="9253757" cy="55406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5238" y="794773"/>
              <a:ext cx="9253757" cy="5540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816" y="174535"/>
            <a:ext cx="7342516" cy="1631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7" y="-169081"/>
            <a:ext cx="2204651" cy="2205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1311" y="1334754"/>
            <a:ext cx="13630569" cy="8659965"/>
            <a:chOff x="-991311" y="1334754"/>
            <a:chExt cx="13630569" cy="8659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1311" y="1334754"/>
              <a:ext cx="13630569" cy="86599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52619" y="1298396"/>
            <a:ext cx="6261666" cy="7688923"/>
            <a:chOff x="11852619" y="1298396"/>
            <a:chExt cx="6261666" cy="7688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2619" y="1298396"/>
              <a:ext cx="6261666" cy="76889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816" y="174536"/>
            <a:ext cx="6841448" cy="16309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7" y="-169081"/>
            <a:ext cx="2204651" cy="2205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79655"/>
            <a:ext cx="14462777" cy="7746566"/>
            <a:chOff x="0" y="1279655"/>
            <a:chExt cx="14462777" cy="774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79655"/>
              <a:ext cx="14462777" cy="77465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816" y="174536"/>
            <a:ext cx="6317229" cy="16309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7" y="-169081"/>
            <a:ext cx="2204651" cy="2205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6502" y="3477088"/>
            <a:ext cx="5523498" cy="6808627"/>
            <a:chOff x="12556502" y="3477088"/>
            <a:chExt cx="5523498" cy="68086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6502" y="3477088"/>
              <a:ext cx="5523498" cy="6808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98290" y="383834"/>
            <a:ext cx="11489135" cy="9518047"/>
            <a:chOff x="3398290" y="383834"/>
            <a:chExt cx="11489135" cy="9518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290" y="383834"/>
              <a:ext cx="11489135" cy="9518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290" y="107097"/>
            <a:ext cx="1803992" cy="1682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32" y="-178605"/>
            <a:ext cx="2204651" cy="2205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2023-12-15T05:50:34Z</dcterms:created>
  <dcterms:modified xsi:type="dcterms:W3CDTF">2023-12-15T05:50:34Z</dcterms:modified>
</cp:coreProperties>
</file>